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624" r:id="rId3"/>
    <p:sldId id="653" r:id="rId4"/>
    <p:sldId id="579" r:id="rId5"/>
  </p:sldIdLst>
  <p:sldSz cx="9144000" cy="5143500" type="screen16x9"/>
  <p:notesSz cx="6888163" cy="100203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EF25"/>
    <a:srgbClr val="FFFFCC"/>
    <a:srgbClr val="FF9999"/>
    <a:srgbClr val="FFF5CD"/>
    <a:srgbClr val="FDB603"/>
    <a:srgbClr val="FFCC66"/>
    <a:srgbClr val="FFCCCC"/>
    <a:srgbClr val="FFC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9" autoAdjust="0"/>
    <p:restoredTop sz="94676" autoAdjust="0"/>
  </p:normalViewPr>
  <p:slideViewPr>
    <p:cSldViewPr snapToGrid="0" snapToObjects="1">
      <p:cViewPr varScale="1">
        <p:scale>
          <a:sx n="95" d="100"/>
          <a:sy n="95" d="100"/>
        </p:scale>
        <p:origin x="984" y="84"/>
      </p:cViewPr>
      <p:guideLst>
        <p:guide orient="horz" pos="164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B7A00855-3A55-4C78-8EF8-2FEC414DA4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01A90DDE-53B7-4DE0-B7EC-7C8CF3BC1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EC50E3-6A62-4719-8D40-51FE22C9C0EA}" type="datetimeFigureOut">
              <a:rPr lang="es-PE"/>
              <a:pPr>
                <a:defRPr/>
              </a:pPr>
              <a:t>02/12/2023</a:t>
            </a:fld>
            <a:endParaRPr lang="es-PE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190791B0-D091-4002-9FBB-F8C43FA3E8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A0E5D288-695B-4481-BA38-19011A5D0B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AC8B46-1C8C-4816-B49D-AB4CC6F9E89C}" type="slidenum">
              <a:rPr lang="es-PE" altLang="es-PE"/>
              <a:pPr/>
              <a:t>‹Nº›</a:t>
            </a:fld>
            <a:endParaRPr lang="es-PE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AA3CF68-67D8-41EB-9174-877D6826EF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597" tIns="48300" rIns="96597" bIns="4830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3A0839-815E-431C-A6BD-C13B37872A1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597" tIns="48300" rIns="96597" bIns="4830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A1B8A95-80AE-4537-BF8D-183A4192DF99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9A82F0EE-9464-4CE5-A70C-E89040B559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4125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300" rIns="96597" bIns="48300" rtlCol="0" anchor="ctr"/>
          <a:lstStyle/>
          <a:p>
            <a:pPr lvl="0"/>
            <a:endParaRPr lang="es-ES" noProof="0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F4A604E2-D8D6-40BF-BC00-A2AE60194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6597" tIns="48300" rIns="96597" bIns="4830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C1B1DE-59F8-4469-A2D2-4D716DB956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3237"/>
          </a:xfrm>
          <a:prstGeom prst="rect">
            <a:avLst/>
          </a:prstGeom>
        </p:spPr>
        <p:txBody>
          <a:bodyPr vert="horz" lIns="96597" tIns="48300" rIns="96597" bIns="4830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3D254A-4D09-4BFE-B728-36EC68326A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3237"/>
          </a:xfrm>
          <a:prstGeom prst="rect">
            <a:avLst/>
          </a:prstGeom>
        </p:spPr>
        <p:txBody>
          <a:bodyPr vert="horz" wrap="square" lIns="96597" tIns="48300" rIns="96597" bIns="483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60C88BF5-5CCB-401C-BE86-DC632FEFD1C3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imagen de diapositiva 1">
            <a:extLst>
              <a:ext uri="{FF2B5EF4-FFF2-40B4-BE49-F238E27FC236}">
                <a16:creationId xmlns:a16="http://schemas.microsoft.com/office/drawing/2014/main" id="{88ED8C59-4A4B-4F97-8F71-AB6FEBC668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Marcador de notas 2">
            <a:extLst>
              <a:ext uri="{FF2B5EF4-FFF2-40B4-BE49-F238E27FC236}">
                <a16:creationId xmlns:a16="http://schemas.microsoft.com/office/drawing/2014/main" id="{1A389AC4-F1C7-440E-9929-D0EBD8657A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33796" name="Marcador de número de diapositiva 3">
            <a:extLst>
              <a:ext uri="{FF2B5EF4-FFF2-40B4-BE49-F238E27FC236}">
                <a16:creationId xmlns:a16="http://schemas.microsoft.com/office/drawing/2014/main" id="{8691EAC1-8E6B-4422-89AB-4529D5DA11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3CF4283-4661-4DFF-9FCA-940DCBFC1B68}" type="slidenum">
              <a:rPr lang="es-ES" altLang="es-ES"/>
              <a:pPr/>
              <a:t>3</a:t>
            </a:fld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8D07B8-6B1B-4FCB-999B-A558105D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A61C-EF3E-458C-8EEE-0F50C323DA7D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DBEF3-40A3-4EE1-87E2-87320E5C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07C1D-0115-458E-AEB0-E9DF75F4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921F2-D87A-4E64-8590-B0D71180919C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72297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D86951-A9B5-43F0-97CE-CBA14349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BC8AF-3516-49AD-A962-B31DBCEE2261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70767-E1CC-4468-AD71-B2A1C945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D7FAE1-73E2-4069-87E5-A4DF214FC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189B3-543B-4B17-B92F-9A1275C407CE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4135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F28401-980D-4E48-8B45-63DD148BC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89C53-572C-4FD9-ADFC-B66FFDD9D914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F74ED-812B-4D63-A1F0-AE3ACB6C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A6F25E-7591-4923-A94D-1242DC91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EC4C6-7389-4C89-97D8-76B71B953B16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8060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AA6B3F-1C2A-4400-B765-7BA84467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81F5544-613F-4550-AB98-7221101394D5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A54A38-F711-4352-B1ED-7C915E2A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67E4FC-2C60-461E-B624-98367FAB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8037F57-125F-42B4-B746-D9D9B185A839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696322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5D3B2-4994-4DE9-BDE7-08A07520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04BD3F4-B935-4398-A705-438A378BCFE0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D77D83-0E4D-45D6-9759-BE3A917E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0C14CA-B431-41D3-A1E3-6345152A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6BB455B7-382D-4288-B8C4-D3704DD4FACB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298398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61C2FE-3D21-49FF-B5FA-7BABB670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F466F-7E43-4432-BB6D-6D65C4635EB0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0C6613-F2DB-4B05-B6C1-03E34941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FD57C9-1C4B-417D-938F-DBE498961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BAE9E158-4489-489A-A4C5-1750060C4599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56447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8C65DE-5C94-49C8-9E9E-B70DFFD8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56CFE3E-AECF-48FD-8FB2-2C638DE8029D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2995DE-A20B-4BBC-BDB6-428BFF452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5682F5-9A9C-4E03-8DC8-F1DEC8737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8C7E9832-9D29-4271-82A2-1EEC10BCD6D6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46468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A13967-4354-4D1D-A158-7734A490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7E3AB25-BF46-4FE6-9926-E2DF1A1AD30C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81E2140-E924-48E8-9D95-BF00C272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25D2B5-D437-466B-B7F6-5DE76C12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8A8C7D38-472A-40DB-8873-C5960DA03818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681329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B637CF-F331-4199-8EE5-3FAFE7C2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316844-78E4-44E8-B602-5443DB64C218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F3EC45-7D03-4D22-A00A-6100B59E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4D8B9D-92B6-443E-BE20-CDB2167C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99E9122A-64E9-45E9-BBBB-1DABEF54CC73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0624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A4A2CF-0CFF-455F-A8F0-AAEA4C0F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CEF277F-397A-42F1-9E83-EB2180A08A6F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4FB7C9-F6B9-4727-AC82-9DD9AEA88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267960-311C-4731-A7CB-0D552298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022AA51-C98B-4716-BC1E-8424F33762BC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27916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A27790-CDC2-4282-95FF-C38E27C3A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5216214-D1FB-45A6-A282-2836A38398E8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F2CFC9-0473-4B21-9908-633F1B77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56A75D-C3C1-4FCA-9FAD-460C9550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8F339FB-6046-45E3-8846-0561E4F058BC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647029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F7DA91-EC96-4A3F-A5F1-52D019DD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3D1A-C33F-483E-9C63-001D77A4866A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E0726E-2C7C-4AB5-85EE-655E7263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963CE3-7EF1-4286-B1E0-255C9588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F9781-1929-4B8D-B7B1-B17E36FCB7ED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6619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DB05B3-C3A8-4A4D-A0C1-0A5FEBE8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A638312-6C14-43C6-A840-BB07A95221B4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177465-551C-45F7-8CB9-F7F3C7E9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36187A-68DF-4B83-8030-FA8F8427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22C8B64D-12AB-4638-B89C-E90C3E173342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539848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6A43A1-1C89-41A4-8BBE-2B82E54F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2219CBAC-2B5F-4138-8E45-DFB153A2E739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D6DB4F-BD12-458E-A137-0FE01BD1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277627-E108-4127-A2CC-A7957FCF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1C063DD-1727-4F9F-BB13-EFF8A8BC7C13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811087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9DFB38-0048-4997-BAC2-1E65F743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1C0AC08E-A962-4BF9-88BB-F26C67D2B613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F80E24-F1EA-40D3-9C8D-7B1FE868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BE5C23-8DD5-46E0-B1FF-3445E5397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8F9ABD94-B51F-4BAC-BED8-744DC2E76F96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45931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670C91-E82C-474E-AB84-23C56C43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372B2-FFF9-44BE-B23D-7DAB6919222F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E953E4-8558-443A-B048-43BCD4D5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B5CD7E-5630-40B4-9470-4B467CF4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1CACB-7DCA-47B4-8DAA-C24185DFCC44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14081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B21799E6-90BC-4F31-9ADE-C019C438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D62B-B964-4999-82B8-C9E70E1830C4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A70675E-121D-4205-ADF6-5341386B5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CCA9948B-37EC-4F0F-BFEE-998C3434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E8A57-5567-4DBF-ADF9-9DFE45A79EB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280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4A7B551B-66A4-4CBE-B7E5-9E86A4AD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79AB-A034-4E89-920B-A808B7B153A9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B55AFAC4-FF24-4210-92C0-86ABFA31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1EDF1677-F051-42AB-9EA6-4977E837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34793-ADA2-4195-92A3-08B9AE832E9E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09658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677D4DF8-B0BD-43F1-8E87-5AB1F99B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CCE-6E31-4D26-9712-9168C69001B7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66C99E9C-492D-4CBA-952F-F1CA91F5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D0DC1E00-2A71-4C6D-A604-D21E215B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A68E5-9666-4AB3-8936-7B947E956D04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14352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D1DF87A3-86BF-4256-AD24-D1BE886B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F22F2-B151-4246-B70A-95F0C0B35655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8A5491B0-32F2-4E6D-A52A-C251F581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AB9B9406-86E9-4A9C-9415-6926785DD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F9215-758D-409E-823E-409DF06364DB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81117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8DB925A4-F343-43A0-8B49-CD124CD6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82D97-E073-430B-89A6-DD868DAA235B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DB453A7B-481A-4A12-82CA-3E3998AF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58843B53-DFF0-41B7-83AC-AD213CD3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97191-1C28-4B14-BBBE-04759C50293A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91944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DC2A3D3E-230D-4C02-8C7D-4B2DB154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7FB71-9DEA-46F8-ACBB-533CF839545F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6D08A781-6168-40A1-BDBB-6E7E4E30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638AFBB2-9690-4D10-8B31-633BBEFFA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5C4B3-6F1B-4C5B-92F3-E6A5F993168F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86467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AD55A61E-7C17-433F-A8CC-D480F0E384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  <a:endParaRPr lang="es-ES" altLang="es-ES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B725F741-A95B-47F6-9C3A-47E5733C1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s-ES" alt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6855B8-FFA6-4A15-94D0-1945ACE64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7A2D5C-8BA1-4A10-8553-C14B1AE3E900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D07F0A-2E51-45D7-AB14-E79CF8FBA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655837-A92D-4445-B154-402319203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34AEF15-549E-4927-A89F-8EDA55006E31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F23BF361-ADD5-4FA1-80E0-0CA9DA8BF0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  <a:endParaRPr lang="es-ES" altLang="es-ES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828FF88D-4155-4865-A468-7D0D6B2571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s-ES" alt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94F14B-CBB4-4872-A820-1DA15807D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189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41BB55E-70E1-4176-B659-5DD143755510}" type="datetimeFigureOut">
              <a:rPr lang="es-ES"/>
              <a:pPr>
                <a:defRPr/>
              </a:pPr>
              <a:t>02/12/2023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895674-C1E5-4BD4-B1A7-CF9D87D24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189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CFBD-24A1-43DC-9219-45C9043AA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5613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C508DB9-DAF8-4B87-99EF-35D951314F97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56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3">
            <a:extLst>
              <a:ext uri="{FF2B5EF4-FFF2-40B4-BE49-F238E27FC236}">
                <a16:creationId xmlns:a16="http://schemas.microsoft.com/office/drawing/2014/main" id="{236BB0FB-1B6B-49B0-A875-7AA22B965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56" b="10048"/>
          <a:stretch>
            <a:fillRect/>
          </a:stretch>
        </p:blipFill>
        <p:spPr bwMode="auto">
          <a:xfrm>
            <a:off x="0" y="4763"/>
            <a:ext cx="9144000" cy="688975"/>
          </a:xfrm>
          <a:prstGeom prst="rect">
            <a:avLst/>
          </a:prstGeom>
          <a:solidFill>
            <a:srgbClr val="50EF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cuments and Settings\Propietario\Escritorio\PUEBLO HECHO LEY copia.png">
            <a:extLst>
              <a:ext uri="{FF2B5EF4-FFF2-40B4-BE49-F238E27FC236}">
                <a16:creationId xmlns:a16="http://schemas.microsoft.com/office/drawing/2014/main" id="{0E3ABA07-B8EB-4F91-A39A-CF02550407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382600"/>
              </a:clrFrom>
              <a:clrTo>
                <a:srgbClr val="382600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b="5865"/>
          <a:stretch/>
        </p:blipFill>
        <p:spPr bwMode="auto">
          <a:xfrm>
            <a:off x="78726" y="-46385"/>
            <a:ext cx="617286" cy="740837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0"/>
          </a:effectLst>
        </p:spPr>
      </p:pic>
      <p:sp>
        <p:nvSpPr>
          <p:cNvPr id="16388" name="CuadroTexto 11">
            <a:extLst>
              <a:ext uri="{FF2B5EF4-FFF2-40B4-BE49-F238E27FC236}">
                <a16:creationId xmlns:a16="http://schemas.microsoft.com/office/drawing/2014/main" id="{F7A91DAB-0679-421B-B890-BE4487E35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1735138"/>
            <a:ext cx="7426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ES" sz="3200" b="1">
                <a:latin typeface="Arial" panose="020B0604020202020204" pitchFamily="34" charset="0"/>
                <a:cs typeface="Arial" panose="020B0604020202020204" pitchFamily="34" charset="0"/>
              </a:rPr>
              <a:t>XXXXXXXXXXXXXX</a:t>
            </a:r>
            <a:endParaRPr lang="es-PE" alt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n 3">
            <a:extLst>
              <a:ext uri="{FF2B5EF4-FFF2-40B4-BE49-F238E27FC236}">
                <a16:creationId xmlns:a16="http://schemas.microsoft.com/office/drawing/2014/main" id="{28255570-6436-4945-8319-1F69EEA86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56" b="10048"/>
          <a:stretch>
            <a:fillRect/>
          </a:stretch>
        </p:blipFill>
        <p:spPr bwMode="auto">
          <a:xfrm>
            <a:off x="0" y="4763"/>
            <a:ext cx="9144000" cy="688975"/>
          </a:xfrm>
          <a:prstGeom prst="rect">
            <a:avLst/>
          </a:prstGeom>
          <a:solidFill>
            <a:srgbClr val="50EF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cuments and Settings\Propietario\Escritorio\PUEBLO HECHO LEY copia.png">
            <a:extLst>
              <a:ext uri="{FF2B5EF4-FFF2-40B4-BE49-F238E27FC236}">
                <a16:creationId xmlns:a16="http://schemas.microsoft.com/office/drawing/2014/main" id="{E87BD8C9-C03F-4388-A2C2-D995C2B316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382600"/>
              </a:clrFrom>
              <a:clrTo>
                <a:srgbClr val="382600">
                  <a:alpha val="0"/>
                </a:srgbClr>
              </a:clrTo>
            </a:clrChange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b="5865"/>
          <a:stretch/>
        </p:blipFill>
        <p:spPr bwMode="auto">
          <a:xfrm>
            <a:off x="78726" y="-46385"/>
            <a:ext cx="617286" cy="740837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0"/>
          </a:effectLst>
        </p:spPr>
      </p:pic>
      <p:sp>
        <p:nvSpPr>
          <p:cNvPr id="17412" name="CuadroTexto 11">
            <a:extLst>
              <a:ext uri="{FF2B5EF4-FFF2-40B4-BE49-F238E27FC236}">
                <a16:creationId xmlns:a16="http://schemas.microsoft.com/office/drawing/2014/main" id="{6145C820-9912-4198-9160-E60250249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488" y="741363"/>
            <a:ext cx="1452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PE" altLang="es-ES" b="1" u="sng">
                <a:latin typeface="Arial" panose="020B0604020202020204" pitchFamily="34" charset="0"/>
                <a:cs typeface="Arial" panose="020B0604020202020204" pitchFamily="34" charset="0"/>
              </a:rPr>
              <a:t>FINALIDAD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84F2C78-A36C-470B-B8D7-D8FD676D4AD0}"/>
              </a:ext>
            </a:extLst>
          </p:cNvPr>
          <p:cNvSpPr/>
          <p:nvPr/>
        </p:nvSpPr>
        <p:spPr>
          <a:xfrm>
            <a:off x="979488" y="1157288"/>
            <a:ext cx="6484937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65225" indent="-1165225" algn="just">
              <a:defRPr/>
            </a:pPr>
            <a:r>
              <a:rPr lang="es-ES" sz="1600" b="1" dirty="0"/>
              <a:t>Artículo 1º</a:t>
            </a:r>
            <a:r>
              <a:rPr lang="es-ES" sz="1600" dirty="0"/>
              <a:t>.- El presente reglamento tiene por finalidad establecer los uniformes de la Policía Nacional, señalar su clasificación, características y diseño; así como los emblemas, distintivos, insignias de las diferentes categorías, jerarquías y grados; los cintillos, condecoraciones, prendas y accesorios de uso, con los uniformes de la institución. Fija pautas para su utilización de acuerdo a las circunstancias del área de trabajo y clima. </a:t>
            </a:r>
          </a:p>
          <a:p>
            <a:pPr>
              <a:defRPr/>
            </a:pPr>
            <a:r>
              <a:rPr lang="es-ES" sz="1600" dirty="0"/>
              <a:t> </a:t>
            </a:r>
          </a:p>
          <a:p>
            <a:pPr marL="1165225" indent="-1165225" algn="just">
              <a:defRPr/>
            </a:pPr>
            <a:r>
              <a:rPr lang="es-ES" sz="1600" b="1" dirty="0"/>
              <a:t>Artículo 2º</a:t>
            </a:r>
            <a:r>
              <a:rPr lang="es-ES" sz="1600" dirty="0"/>
              <a:t>.-Las prescripciones del presente reglamento son de cumplimiento obligatorio para todo el personal de la Policía Nacional del Perú (Oficiales de Armas, de Servicios, Suboficiales de Armas, de Servicios y Empleados Civiles), en situación de actividad. Excepcionalmente estará comprendido el personal en situación de retiro, en los casos previstos en el presente reglamento.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Imagen 4">
            <a:extLst>
              <a:ext uri="{FF2B5EF4-FFF2-40B4-BE49-F238E27FC236}">
                <a16:creationId xmlns:a16="http://schemas.microsoft.com/office/drawing/2014/main" id="{10DEAC26-9269-49C3-A5B0-2676A0B382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6"/>
          <a:stretch>
            <a:fillRect/>
          </a:stretch>
        </p:blipFill>
        <p:spPr bwMode="auto">
          <a:xfrm>
            <a:off x="0" y="0"/>
            <a:ext cx="9144000" cy="5162550"/>
          </a:xfrm>
          <a:prstGeom prst="rect">
            <a:avLst/>
          </a:prstGeom>
          <a:solidFill>
            <a:srgbClr val="50EF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A9E3FE9-13B1-4CF5-92C3-B2E89155C370}"/>
              </a:ext>
            </a:extLst>
          </p:cNvPr>
          <p:cNvSpPr txBox="1"/>
          <p:nvPr/>
        </p:nvSpPr>
        <p:spPr>
          <a:xfrm>
            <a:off x="1257299" y="1482259"/>
            <a:ext cx="6962775" cy="2029756"/>
          </a:xfrm>
          <a:prstGeom prst="rect">
            <a:avLst/>
          </a:prstGeom>
          <a:noFill/>
        </p:spPr>
        <p:txBody>
          <a:bodyPr lIns="181326" tIns="90663" rIns="181326" bIns="90663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2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ES" sz="4000" b="1" dirty="0">
                <a:solidFill>
                  <a:srgbClr val="FFC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n-lt"/>
              </a:rPr>
              <a:t>POLICIA NACIONAL DEL PERU…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2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s-ES" sz="4000" b="1" dirty="0">
              <a:solidFill>
                <a:srgbClr val="FFC000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2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ES" sz="4000" b="1" dirty="0">
                <a:solidFill>
                  <a:srgbClr val="FFC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+mn-lt"/>
              </a:rPr>
              <a:t>APOSTANDO POR EL CAMBIO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154</Words>
  <Application>Microsoft Office PowerPoint</Application>
  <PresentationFormat>Presentación en pantalla (16:9)</PresentationFormat>
  <Paragraphs>9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Calibri</vt:lpstr>
      <vt:lpstr>Arial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</vt:vector>
  </TitlesOfParts>
  <Company>PNP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Erlyn Silva</dc:creator>
  <cp:lastModifiedBy>Eduardo</cp:lastModifiedBy>
  <cp:revision>826</cp:revision>
  <cp:lastPrinted>2017-01-20T15:27:48Z</cp:lastPrinted>
  <dcterms:created xsi:type="dcterms:W3CDTF">2015-08-31T16:11:09Z</dcterms:created>
  <dcterms:modified xsi:type="dcterms:W3CDTF">2023-12-02T11:16:23Z</dcterms:modified>
</cp:coreProperties>
</file>